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335" r:id="rId6"/>
    <p:sldId id="394" r:id="rId7"/>
    <p:sldId id="424" r:id="rId8"/>
    <p:sldId id="423" r:id="rId9"/>
    <p:sldId id="425" r:id="rId10"/>
    <p:sldId id="426" r:id="rId11"/>
    <p:sldId id="353" r:id="rId12"/>
  </p:sldIdLst>
  <p:sldSz cx="9144000" cy="5149850"/>
  <p:notesSz cx="9872663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8D6"/>
    <a:srgbClr val="6BABA5"/>
    <a:srgbClr val="57A7B3"/>
    <a:srgbClr val="127D96"/>
    <a:srgbClr val="61BBCC"/>
    <a:srgbClr val="9CEBF8"/>
    <a:srgbClr val="7DC9C1"/>
    <a:srgbClr val="ABEBEA"/>
    <a:srgbClr val="84F5EB"/>
    <a:srgbClr val="98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70A57-ED75-4F39-8AC5-06A18288DD97}" v="62" dt="2025-05-08T16:13:02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" autoAdjust="0"/>
    <p:restoredTop sz="97245" autoAdjust="0"/>
  </p:normalViewPr>
  <p:slideViewPr>
    <p:cSldViewPr>
      <p:cViewPr varScale="1">
        <p:scale>
          <a:sx n="146" d="100"/>
          <a:sy n="146" d="100"/>
        </p:scale>
        <p:origin x="10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9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Dary Morales Alvarez" userId="1dbb7054-9e54-411d-8b14-2bd82fb55982" providerId="ADAL" clId="{9F570A57-ED75-4F39-8AC5-06A18288DD97}"/>
    <pc:docChg chg="undo custSel addSld delSld modSld sldOrd">
      <pc:chgData name="Luz Dary Morales Alvarez" userId="1dbb7054-9e54-411d-8b14-2bd82fb55982" providerId="ADAL" clId="{9F570A57-ED75-4F39-8AC5-06A18288DD97}" dt="2025-05-08T16:17:36.235" v="1259" actId="1076"/>
      <pc:docMkLst>
        <pc:docMk/>
      </pc:docMkLst>
      <pc:sldChg chg="modSp mod">
        <pc:chgData name="Luz Dary Morales Alvarez" userId="1dbb7054-9e54-411d-8b14-2bd82fb55982" providerId="ADAL" clId="{9F570A57-ED75-4F39-8AC5-06A18288DD97}" dt="2025-05-08T14:45:51.343" v="473" actId="255"/>
        <pc:sldMkLst>
          <pc:docMk/>
          <pc:sldMk cId="832713506" sldId="335"/>
        </pc:sldMkLst>
        <pc:spChg chg="mod">
          <ac:chgData name="Luz Dary Morales Alvarez" userId="1dbb7054-9e54-411d-8b14-2bd82fb55982" providerId="ADAL" clId="{9F570A57-ED75-4F39-8AC5-06A18288DD97}" dt="2025-05-08T14:45:33.952" v="471" actId="14100"/>
          <ac:spMkLst>
            <pc:docMk/>
            <pc:sldMk cId="832713506" sldId="335"/>
            <ac:spMk id="12" creationId="{325FF8FD-B42E-1B57-0F27-DD7E0276B506}"/>
          </ac:spMkLst>
        </pc:spChg>
        <pc:spChg chg="mod">
          <ac:chgData name="Luz Dary Morales Alvarez" userId="1dbb7054-9e54-411d-8b14-2bd82fb55982" providerId="ADAL" clId="{9F570A57-ED75-4F39-8AC5-06A18288DD97}" dt="2025-05-08T14:45:51.343" v="473" actId="255"/>
          <ac:spMkLst>
            <pc:docMk/>
            <pc:sldMk cId="832713506" sldId="335"/>
            <ac:spMk id="13" creationId="{A8A18A30-D562-B3F2-119C-8C778EE70E69}"/>
          </ac:spMkLst>
        </pc:spChg>
        <pc:picChg chg="mod">
          <ac:chgData name="Luz Dary Morales Alvarez" userId="1dbb7054-9e54-411d-8b14-2bd82fb55982" providerId="ADAL" clId="{9F570A57-ED75-4F39-8AC5-06A18288DD97}" dt="2025-05-08T14:45:20.471" v="469" actId="14100"/>
          <ac:picMkLst>
            <pc:docMk/>
            <pc:sldMk cId="832713506" sldId="335"/>
            <ac:picMk id="8" creationId="{87F68BA1-7B4A-72F5-4D8E-BC090CB2D81A}"/>
          </ac:picMkLst>
        </pc:picChg>
        <pc:picChg chg="mod">
          <ac:chgData name="Luz Dary Morales Alvarez" userId="1dbb7054-9e54-411d-8b14-2bd82fb55982" providerId="ADAL" clId="{9F570A57-ED75-4F39-8AC5-06A18288DD97}" dt="2025-05-08T14:45:10.571" v="466" actId="14100"/>
          <ac:picMkLst>
            <pc:docMk/>
            <pc:sldMk cId="832713506" sldId="335"/>
            <ac:picMk id="11" creationId="{2B9F417E-4F36-6440-BC9B-07626B4082BE}"/>
          </ac:picMkLst>
        </pc:picChg>
      </pc:sldChg>
      <pc:sldChg chg="addSp delSp modSp mod">
        <pc:chgData name="Luz Dary Morales Alvarez" userId="1dbb7054-9e54-411d-8b14-2bd82fb55982" providerId="ADAL" clId="{9F570A57-ED75-4F39-8AC5-06A18288DD97}" dt="2025-05-08T16:16:44.922" v="1257" actId="123"/>
        <pc:sldMkLst>
          <pc:docMk/>
          <pc:sldMk cId="3928488789" sldId="394"/>
        </pc:sldMkLst>
        <pc:spChg chg="add mod">
          <ac:chgData name="Luz Dary Morales Alvarez" userId="1dbb7054-9e54-411d-8b14-2bd82fb55982" providerId="ADAL" clId="{9F570A57-ED75-4F39-8AC5-06A18288DD97}" dt="2025-05-08T16:16:44.922" v="1257" actId="123"/>
          <ac:spMkLst>
            <pc:docMk/>
            <pc:sldMk cId="3928488789" sldId="394"/>
            <ac:spMk id="3" creationId="{1F2B8839-9AB2-C5D5-8812-5A2368F81BB0}"/>
          </ac:spMkLst>
        </pc:spChg>
        <pc:spChg chg="add mod">
          <ac:chgData name="Luz Dary Morales Alvarez" userId="1dbb7054-9e54-411d-8b14-2bd82fb55982" providerId="ADAL" clId="{9F570A57-ED75-4F39-8AC5-06A18288DD97}" dt="2025-05-08T16:13:19.584" v="1219" actId="5793"/>
          <ac:spMkLst>
            <pc:docMk/>
            <pc:sldMk cId="3928488789" sldId="394"/>
            <ac:spMk id="6" creationId="{60A97B71-5099-4A1D-FE62-6685C2263306}"/>
          </ac:spMkLst>
        </pc:spChg>
        <pc:spChg chg="del mod">
          <ac:chgData name="Luz Dary Morales Alvarez" userId="1dbb7054-9e54-411d-8b14-2bd82fb55982" providerId="ADAL" clId="{9F570A57-ED75-4F39-8AC5-06A18288DD97}" dt="2025-05-08T14:43:26.413" v="450"/>
          <ac:spMkLst>
            <pc:docMk/>
            <pc:sldMk cId="3928488789" sldId="394"/>
            <ac:spMk id="12" creationId="{A5B7BAF3-0B27-1B09-4B1E-0B34B41BCA45}"/>
          </ac:spMkLst>
        </pc:spChg>
        <pc:spChg chg="del mod">
          <ac:chgData name="Luz Dary Morales Alvarez" userId="1dbb7054-9e54-411d-8b14-2bd82fb55982" providerId="ADAL" clId="{9F570A57-ED75-4F39-8AC5-06A18288DD97}" dt="2025-05-08T14:43:32.008" v="453" actId="478"/>
          <ac:spMkLst>
            <pc:docMk/>
            <pc:sldMk cId="3928488789" sldId="394"/>
            <ac:spMk id="15" creationId="{9F78772B-9162-C659-C828-97E3D01B7B72}"/>
          </ac:spMkLst>
        </pc:spChg>
        <pc:graphicFrameChg chg="del">
          <ac:chgData name="Luz Dary Morales Alvarez" userId="1dbb7054-9e54-411d-8b14-2bd82fb55982" providerId="ADAL" clId="{9F570A57-ED75-4F39-8AC5-06A18288DD97}" dt="2025-05-08T14:40:53.461" v="387" actId="478"/>
          <ac:graphicFrameMkLst>
            <pc:docMk/>
            <pc:sldMk cId="3928488789" sldId="394"/>
            <ac:graphicFrameMk id="4" creationId="{DD4D98FA-0913-B98B-A183-44BAD060348F}"/>
          </ac:graphicFrameMkLst>
        </pc:graphicFrameChg>
      </pc:sldChg>
      <pc:sldChg chg="modSp del mod chgLayout">
        <pc:chgData name="Luz Dary Morales Alvarez" userId="1dbb7054-9e54-411d-8b14-2bd82fb55982" providerId="ADAL" clId="{9F570A57-ED75-4F39-8AC5-06A18288DD97}" dt="2025-05-08T14:43:10.363" v="435" actId="2696"/>
        <pc:sldMkLst>
          <pc:docMk/>
          <pc:sldMk cId="4109562596" sldId="422"/>
        </pc:sldMkLst>
        <pc:spChg chg="mod">
          <ac:chgData name="Luz Dary Morales Alvarez" userId="1dbb7054-9e54-411d-8b14-2bd82fb55982" providerId="ADAL" clId="{9F570A57-ED75-4F39-8AC5-06A18288DD97}" dt="2025-05-08T14:43:06.192" v="434" actId="6549"/>
          <ac:spMkLst>
            <pc:docMk/>
            <pc:sldMk cId="4109562596" sldId="422"/>
            <ac:spMk id="3" creationId="{AA757AF8-4C50-2723-551E-368A736FC859}"/>
          </ac:spMkLst>
        </pc:spChg>
        <pc:spChg chg="mod">
          <ac:chgData name="Luz Dary Morales Alvarez" userId="1dbb7054-9e54-411d-8b14-2bd82fb55982" providerId="ADAL" clId="{9F570A57-ED75-4F39-8AC5-06A18288DD97}" dt="2025-05-08T14:40:35.812" v="384"/>
          <ac:spMkLst>
            <pc:docMk/>
            <pc:sldMk cId="4109562596" sldId="422"/>
            <ac:spMk id="4" creationId="{0E8B88BC-A96F-5F40-F7BC-3397C85346FB}"/>
          </ac:spMkLst>
        </pc:spChg>
      </pc:sldChg>
      <pc:sldChg chg="addSp delSp modSp add mod ord">
        <pc:chgData name="Luz Dary Morales Alvarez" userId="1dbb7054-9e54-411d-8b14-2bd82fb55982" providerId="ADAL" clId="{9F570A57-ED75-4F39-8AC5-06A18288DD97}" dt="2025-05-08T16:14:33.045" v="1227" actId="255"/>
        <pc:sldMkLst>
          <pc:docMk/>
          <pc:sldMk cId="3409393212" sldId="423"/>
        </pc:sldMkLst>
        <pc:spChg chg="add mod">
          <ac:chgData name="Luz Dary Morales Alvarez" userId="1dbb7054-9e54-411d-8b14-2bd82fb55982" providerId="ADAL" clId="{9F570A57-ED75-4F39-8AC5-06A18288DD97}" dt="2025-05-08T16:13:58.591" v="1224" actId="113"/>
          <ac:spMkLst>
            <pc:docMk/>
            <pc:sldMk cId="3409393212" sldId="423"/>
            <ac:spMk id="2" creationId="{96FA91A7-61B0-2EF2-6687-8AD0DC0295C5}"/>
          </ac:spMkLst>
        </pc:spChg>
        <pc:spChg chg="add mod">
          <ac:chgData name="Luz Dary Morales Alvarez" userId="1dbb7054-9e54-411d-8b14-2bd82fb55982" providerId="ADAL" clId="{9F570A57-ED75-4F39-8AC5-06A18288DD97}" dt="2025-05-08T16:14:33.045" v="1227" actId="255"/>
          <ac:spMkLst>
            <pc:docMk/>
            <pc:sldMk cId="3409393212" sldId="423"/>
            <ac:spMk id="3" creationId="{AA1F3491-E43B-6F37-0C16-6E75FE9248EC}"/>
          </ac:spMkLst>
        </pc:spChg>
        <pc:spChg chg="del">
          <ac:chgData name="Luz Dary Morales Alvarez" userId="1dbb7054-9e54-411d-8b14-2bd82fb55982" providerId="ADAL" clId="{9F570A57-ED75-4F39-8AC5-06A18288DD97}" dt="2025-05-08T16:12:09.293" v="1184" actId="478"/>
          <ac:spMkLst>
            <pc:docMk/>
            <pc:sldMk cId="3409393212" sldId="423"/>
            <ac:spMk id="12" creationId="{92746A67-F0DE-43D4-F825-51F5FC0577FB}"/>
          </ac:spMkLst>
        </pc:spChg>
        <pc:spChg chg="mod">
          <ac:chgData name="Luz Dary Morales Alvarez" userId="1dbb7054-9e54-411d-8b14-2bd82fb55982" providerId="ADAL" clId="{9F570A57-ED75-4F39-8AC5-06A18288DD97}" dt="2025-05-08T16:14:28.060" v="1226" actId="255"/>
          <ac:spMkLst>
            <pc:docMk/>
            <pc:sldMk cId="3409393212" sldId="423"/>
            <ac:spMk id="15" creationId="{58DA568A-8F3C-9D8E-DDDB-6D70A3F7CC0E}"/>
          </ac:spMkLst>
        </pc:spChg>
        <pc:graphicFrameChg chg="mod">
          <ac:chgData name="Luz Dary Morales Alvarez" userId="1dbb7054-9e54-411d-8b14-2bd82fb55982" providerId="ADAL" clId="{9F570A57-ED75-4F39-8AC5-06A18288DD97}" dt="2025-05-08T16:06:46.536" v="1025" actId="1076"/>
          <ac:graphicFrameMkLst>
            <pc:docMk/>
            <pc:sldMk cId="3409393212" sldId="423"/>
            <ac:graphicFrameMk id="4" creationId="{ECF98130-6BDC-4060-C14A-0B7BA9D75D87}"/>
          </ac:graphicFrameMkLst>
        </pc:graphicFrameChg>
      </pc:sldChg>
      <pc:sldChg chg="addSp delSp modSp add mod">
        <pc:chgData name="Luz Dary Morales Alvarez" userId="1dbb7054-9e54-411d-8b14-2bd82fb55982" providerId="ADAL" clId="{9F570A57-ED75-4F39-8AC5-06A18288DD97}" dt="2025-05-08T16:15:29.363" v="1249" actId="1076"/>
        <pc:sldMkLst>
          <pc:docMk/>
          <pc:sldMk cId="3456892435" sldId="424"/>
        </pc:sldMkLst>
        <pc:spChg chg="del mod">
          <ac:chgData name="Luz Dary Morales Alvarez" userId="1dbb7054-9e54-411d-8b14-2bd82fb55982" providerId="ADAL" clId="{9F570A57-ED75-4F39-8AC5-06A18288DD97}" dt="2025-05-08T14:48:20.539" v="476" actId="478"/>
          <ac:spMkLst>
            <pc:docMk/>
            <pc:sldMk cId="3456892435" sldId="424"/>
            <ac:spMk id="3" creationId="{D6F3EBB7-8C39-FD37-724C-4365F01554BD}"/>
          </ac:spMkLst>
        </pc:spChg>
        <pc:spChg chg="add del mod">
          <ac:chgData name="Luz Dary Morales Alvarez" userId="1dbb7054-9e54-411d-8b14-2bd82fb55982" providerId="ADAL" clId="{9F570A57-ED75-4F39-8AC5-06A18288DD97}" dt="2025-05-08T15:04:04.049" v="481" actId="478"/>
          <ac:spMkLst>
            <pc:docMk/>
            <pc:sldMk cId="3456892435" sldId="424"/>
            <ac:spMk id="4" creationId="{172DB7D8-7CE6-6A4F-31F8-2ACBAF0AADAE}"/>
          </ac:spMkLst>
        </pc:spChg>
        <pc:spChg chg="mod">
          <ac:chgData name="Luz Dary Morales Alvarez" userId="1dbb7054-9e54-411d-8b14-2bd82fb55982" providerId="ADAL" clId="{9F570A57-ED75-4F39-8AC5-06A18288DD97}" dt="2025-05-08T16:15:29.363" v="1249" actId="1076"/>
          <ac:spMkLst>
            <pc:docMk/>
            <pc:sldMk cId="3456892435" sldId="424"/>
            <ac:spMk id="6" creationId="{789D798B-3B18-3D76-DC9C-4FB4A68D2004}"/>
          </ac:spMkLst>
        </pc:spChg>
        <pc:spChg chg="add del mod">
          <ac:chgData name="Luz Dary Morales Alvarez" userId="1dbb7054-9e54-411d-8b14-2bd82fb55982" providerId="ADAL" clId="{9F570A57-ED75-4F39-8AC5-06A18288DD97}" dt="2025-05-08T15:05:16.843" v="493" actId="478"/>
          <ac:spMkLst>
            <pc:docMk/>
            <pc:sldMk cId="3456892435" sldId="424"/>
            <ac:spMk id="8" creationId="{3BD019F9-3159-6F49-55DB-12A1EB66764F}"/>
          </ac:spMkLst>
        </pc:spChg>
        <pc:spChg chg="add mod">
          <ac:chgData name="Luz Dary Morales Alvarez" userId="1dbb7054-9e54-411d-8b14-2bd82fb55982" providerId="ADAL" clId="{9F570A57-ED75-4F39-8AC5-06A18288DD97}" dt="2025-05-08T16:14:45.629" v="1228" actId="255"/>
          <ac:spMkLst>
            <pc:docMk/>
            <pc:sldMk cId="3456892435" sldId="424"/>
            <ac:spMk id="23" creationId="{AC4559D7-51AD-B193-5BFA-9BDABE60583F}"/>
          </ac:spMkLst>
        </pc:spChg>
        <pc:spChg chg="add mod">
          <ac:chgData name="Luz Dary Morales Alvarez" userId="1dbb7054-9e54-411d-8b14-2bd82fb55982" providerId="ADAL" clId="{9F570A57-ED75-4F39-8AC5-06A18288DD97}" dt="2025-05-08T16:15:15.410" v="1233" actId="255"/>
          <ac:spMkLst>
            <pc:docMk/>
            <pc:sldMk cId="3456892435" sldId="424"/>
            <ac:spMk id="25" creationId="{78072C53-8B4C-BB42-0FAC-007E9F13564E}"/>
          </ac:spMkLst>
        </pc:spChg>
        <pc:graphicFrameChg chg="add del mod">
          <ac:chgData name="Luz Dary Morales Alvarez" userId="1dbb7054-9e54-411d-8b14-2bd82fb55982" providerId="ADAL" clId="{9F570A57-ED75-4F39-8AC5-06A18288DD97}" dt="2025-05-08T15:04:06.125" v="482" actId="478"/>
          <ac:graphicFrameMkLst>
            <pc:docMk/>
            <pc:sldMk cId="3456892435" sldId="424"/>
            <ac:graphicFrameMk id="2" creationId="{9CF4A803-26CC-BC6D-3760-E79EA212F715}"/>
          </ac:graphicFrameMkLst>
        </pc:graphicFrameChg>
        <pc:graphicFrameChg chg="add del mod modGraphic">
          <ac:chgData name="Luz Dary Morales Alvarez" userId="1dbb7054-9e54-411d-8b14-2bd82fb55982" providerId="ADAL" clId="{9F570A57-ED75-4F39-8AC5-06A18288DD97}" dt="2025-05-08T15:05:26.658" v="497" actId="21"/>
          <ac:graphicFrameMkLst>
            <pc:docMk/>
            <pc:sldMk cId="3456892435" sldId="424"/>
            <ac:graphicFrameMk id="5" creationId="{69432E99-221F-BB28-34B8-CA597208513C}"/>
          </ac:graphicFrameMkLst>
        </pc:graphicFrameChg>
        <pc:graphicFrameChg chg="add del mod modGraphic">
          <ac:chgData name="Luz Dary Morales Alvarez" userId="1dbb7054-9e54-411d-8b14-2bd82fb55982" providerId="ADAL" clId="{9F570A57-ED75-4F39-8AC5-06A18288DD97}" dt="2025-05-08T15:15:37.171" v="501" actId="478"/>
          <ac:graphicFrameMkLst>
            <pc:docMk/>
            <pc:sldMk cId="3456892435" sldId="424"/>
            <ac:graphicFrameMk id="9" creationId="{69432E99-221F-BB28-34B8-CA597208513C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15:38.318" v="502"/>
          <ac:graphicFrameMkLst>
            <pc:docMk/>
            <pc:sldMk cId="3456892435" sldId="424"/>
            <ac:graphicFrameMk id="10" creationId="{B4512D54-CF3C-1C45-5AAB-82569825192B}"/>
          </ac:graphicFrameMkLst>
        </pc:graphicFrameChg>
        <pc:graphicFrameChg chg="add del mod modGraphic">
          <ac:chgData name="Luz Dary Morales Alvarez" userId="1dbb7054-9e54-411d-8b14-2bd82fb55982" providerId="ADAL" clId="{9F570A57-ED75-4F39-8AC5-06A18288DD97}" dt="2025-05-08T15:19:43.133" v="516" actId="478"/>
          <ac:graphicFrameMkLst>
            <pc:docMk/>
            <pc:sldMk cId="3456892435" sldId="424"/>
            <ac:graphicFrameMk id="11" creationId="{88E6E910-9D51-FF21-CD4F-F7979AC900AA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19:44.464" v="517"/>
          <ac:graphicFrameMkLst>
            <pc:docMk/>
            <pc:sldMk cId="3456892435" sldId="424"/>
            <ac:graphicFrameMk id="12" creationId="{52BA3EF3-38E4-1BB1-2614-B1C22D641806}"/>
          </ac:graphicFrameMkLst>
        </pc:graphicFrameChg>
        <pc:graphicFrameChg chg="add del mod modGraphic">
          <ac:chgData name="Luz Dary Morales Alvarez" userId="1dbb7054-9e54-411d-8b14-2bd82fb55982" providerId="ADAL" clId="{9F570A57-ED75-4F39-8AC5-06A18288DD97}" dt="2025-05-08T15:33:02.261" v="583" actId="478"/>
          <ac:graphicFrameMkLst>
            <pc:docMk/>
            <pc:sldMk cId="3456892435" sldId="424"/>
            <ac:graphicFrameMk id="13" creationId="{8AED050A-6540-174A-81BF-199BB15DB989}"/>
          </ac:graphicFrameMkLst>
        </pc:graphicFrameChg>
        <pc:graphicFrameChg chg="add del mod">
          <ac:chgData name="Luz Dary Morales Alvarez" userId="1dbb7054-9e54-411d-8b14-2bd82fb55982" providerId="ADAL" clId="{9F570A57-ED75-4F39-8AC5-06A18288DD97}" dt="2025-05-08T15:29:57.550" v="545" actId="478"/>
          <ac:graphicFrameMkLst>
            <pc:docMk/>
            <pc:sldMk cId="3456892435" sldId="424"/>
            <ac:graphicFrameMk id="14" creationId="{2EB54010-8FD7-8056-32FE-5599E041DEE2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31:14.522" v="554"/>
          <ac:graphicFrameMkLst>
            <pc:docMk/>
            <pc:sldMk cId="3456892435" sldId="424"/>
            <ac:graphicFrameMk id="15" creationId="{2EB54010-8FD7-8056-32FE-5599E041DEE2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31:24.422" v="559"/>
          <ac:graphicFrameMkLst>
            <pc:docMk/>
            <pc:sldMk cId="3456892435" sldId="424"/>
            <ac:graphicFrameMk id="16" creationId="{2EB54010-8FD7-8056-32FE-5599E041DEE2}"/>
          </ac:graphicFrameMkLst>
        </pc:graphicFrameChg>
        <pc:graphicFrameChg chg="add del mod">
          <ac:chgData name="Luz Dary Morales Alvarez" userId="1dbb7054-9e54-411d-8b14-2bd82fb55982" providerId="ADAL" clId="{9F570A57-ED75-4F39-8AC5-06A18288DD97}" dt="2025-05-08T15:32:35.826" v="565" actId="478"/>
          <ac:graphicFrameMkLst>
            <pc:docMk/>
            <pc:sldMk cId="3456892435" sldId="424"/>
            <ac:graphicFrameMk id="17" creationId="{2EB54010-8FD7-8056-32FE-5599E041DEE2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32:44.375" v="572"/>
          <ac:graphicFrameMkLst>
            <pc:docMk/>
            <pc:sldMk cId="3456892435" sldId="424"/>
            <ac:graphicFrameMk id="18" creationId="{2EB54010-8FD7-8056-32FE-5599E041DEE2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33:21.319" v="586" actId="1076"/>
          <ac:graphicFrameMkLst>
            <pc:docMk/>
            <pc:sldMk cId="3456892435" sldId="424"/>
            <ac:graphicFrameMk id="20" creationId="{11FF71F7-9E84-EC79-40BC-2F00E1369EA6}"/>
          </ac:graphicFrameMkLst>
        </pc:graphicFrameChg>
        <pc:graphicFrameChg chg="add mod">
          <ac:chgData name="Luz Dary Morales Alvarez" userId="1dbb7054-9e54-411d-8b14-2bd82fb55982" providerId="ADAL" clId="{9F570A57-ED75-4F39-8AC5-06A18288DD97}" dt="2025-05-08T15:33:25.256" v="587"/>
          <ac:graphicFrameMkLst>
            <pc:docMk/>
            <pc:sldMk cId="3456892435" sldId="424"/>
            <ac:graphicFrameMk id="21" creationId="{EB009B9F-F107-90E9-D614-2B0D0020538D}"/>
          </ac:graphicFrameMkLst>
        </pc:graphicFrameChg>
        <pc:graphicFrameChg chg="add mod modGraphic">
          <ac:chgData name="Luz Dary Morales Alvarez" userId="1dbb7054-9e54-411d-8b14-2bd82fb55982" providerId="ADAL" clId="{9F570A57-ED75-4F39-8AC5-06A18288DD97}" dt="2025-05-08T15:34:25.308" v="599" actId="1076"/>
          <ac:graphicFrameMkLst>
            <pc:docMk/>
            <pc:sldMk cId="3456892435" sldId="424"/>
            <ac:graphicFrameMk id="22" creationId="{BE4D8051-E373-CC13-980E-7EB7BEED2088}"/>
          </ac:graphicFrameMkLst>
        </pc:graphicFrameChg>
        <pc:picChg chg="add mod">
          <ac:chgData name="Luz Dary Morales Alvarez" userId="1dbb7054-9e54-411d-8b14-2bd82fb55982" providerId="ADAL" clId="{9F570A57-ED75-4F39-8AC5-06A18288DD97}" dt="2025-05-08T16:04:33.916" v="1016" actId="14100"/>
          <ac:picMkLst>
            <pc:docMk/>
            <pc:sldMk cId="3456892435" sldId="424"/>
            <ac:picMk id="19" creationId="{889C5144-B254-AECF-9351-6235C52C0852}"/>
          </ac:picMkLst>
        </pc:picChg>
      </pc:sldChg>
      <pc:sldChg chg="addSp delSp modSp new mod">
        <pc:chgData name="Luz Dary Morales Alvarez" userId="1dbb7054-9e54-411d-8b14-2bd82fb55982" providerId="ADAL" clId="{9F570A57-ED75-4F39-8AC5-06A18288DD97}" dt="2025-05-08T16:17:36.235" v="1259" actId="1076"/>
        <pc:sldMkLst>
          <pc:docMk/>
          <pc:sldMk cId="853681213" sldId="425"/>
        </pc:sldMkLst>
        <pc:spChg chg="add mod">
          <ac:chgData name="Luz Dary Morales Alvarez" userId="1dbb7054-9e54-411d-8b14-2bd82fb55982" providerId="ADAL" clId="{9F570A57-ED75-4F39-8AC5-06A18288DD97}" dt="2025-05-08T16:17:36.235" v="1259" actId="1076"/>
          <ac:spMkLst>
            <pc:docMk/>
            <pc:sldMk cId="853681213" sldId="425"/>
            <ac:spMk id="6" creationId="{23A9E5E8-67B9-5654-FDEE-256CA09E869B}"/>
          </ac:spMkLst>
        </pc:spChg>
        <pc:spChg chg="add del mod">
          <ac:chgData name="Luz Dary Morales Alvarez" userId="1dbb7054-9e54-411d-8b14-2bd82fb55982" providerId="ADAL" clId="{9F570A57-ED75-4F39-8AC5-06A18288DD97}" dt="2025-05-08T16:08:37.033" v="1122" actId="478"/>
          <ac:spMkLst>
            <pc:docMk/>
            <pc:sldMk cId="853681213" sldId="425"/>
            <ac:spMk id="7" creationId="{97FCA4F4-6050-78B0-0664-25E6E00C7E4B}"/>
          </ac:spMkLst>
        </pc:spChg>
        <pc:spChg chg="add mod">
          <ac:chgData name="Luz Dary Morales Alvarez" userId="1dbb7054-9e54-411d-8b14-2bd82fb55982" providerId="ADAL" clId="{9F570A57-ED75-4F39-8AC5-06A18288DD97}" dt="2025-05-08T16:15:57.386" v="1252" actId="255"/>
          <ac:spMkLst>
            <pc:docMk/>
            <pc:sldMk cId="853681213" sldId="425"/>
            <ac:spMk id="8" creationId="{5E5522AB-6C63-7E88-3DCB-1F8E8F2145B2}"/>
          </ac:spMkLst>
        </pc:spChg>
        <pc:spChg chg="add mod">
          <ac:chgData name="Luz Dary Morales Alvarez" userId="1dbb7054-9e54-411d-8b14-2bd82fb55982" providerId="ADAL" clId="{9F570A57-ED75-4F39-8AC5-06A18288DD97}" dt="2025-05-08T16:15:51.998" v="1250" actId="255"/>
          <ac:spMkLst>
            <pc:docMk/>
            <pc:sldMk cId="853681213" sldId="425"/>
            <ac:spMk id="9" creationId="{7FEA142D-0D40-5E1D-A7EE-1D753037582D}"/>
          </ac:spMkLst>
        </pc:spChg>
        <pc:picChg chg="add del mod">
          <ac:chgData name="Luz Dary Morales Alvarez" userId="1dbb7054-9e54-411d-8b14-2bd82fb55982" providerId="ADAL" clId="{9F570A57-ED75-4F39-8AC5-06A18288DD97}" dt="2025-05-08T15:40:04.710" v="603" actId="478"/>
          <ac:picMkLst>
            <pc:docMk/>
            <pc:sldMk cId="853681213" sldId="425"/>
            <ac:picMk id="3" creationId="{C62882A1-8EC8-955E-8727-5402B03B1B8A}"/>
          </ac:picMkLst>
        </pc:picChg>
        <pc:picChg chg="add mod">
          <ac:chgData name="Luz Dary Morales Alvarez" userId="1dbb7054-9e54-411d-8b14-2bd82fb55982" providerId="ADAL" clId="{9F570A57-ED75-4F39-8AC5-06A18288DD97}" dt="2025-05-08T16:11:43.155" v="1182" actId="1076"/>
          <ac:picMkLst>
            <pc:docMk/>
            <pc:sldMk cId="853681213" sldId="425"/>
            <ac:picMk id="5" creationId="{F22BC6D2-3756-E93D-B1C6-73EE4826C2DE}"/>
          </ac:picMkLst>
        </pc:picChg>
      </pc:sldChg>
      <pc:sldChg chg="addSp delSp modSp new mod">
        <pc:chgData name="Luz Dary Morales Alvarez" userId="1dbb7054-9e54-411d-8b14-2bd82fb55982" providerId="ADAL" clId="{9F570A57-ED75-4F39-8AC5-06A18288DD97}" dt="2025-05-08T16:16:09.813" v="1254" actId="255"/>
        <pc:sldMkLst>
          <pc:docMk/>
          <pc:sldMk cId="4066111866" sldId="426"/>
        </pc:sldMkLst>
        <pc:spChg chg="add mod">
          <ac:chgData name="Luz Dary Morales Alvarez" userId="1dbb7054-9e54-411d-8b14-2bd82fb55982" providerId="ADAL" clId="{9F570A57-ED75-4F39-8AC5-06A18288DD97}" dt="2025-05-08T16:09:55.435" v="1128" actId="14100"/>
          <ac:spMkLst>
            <pc:docMk/>
            <pc:sldMk cId="4066111866" sldId="426"/>
            <ac:spMk id="10" creationId="{89B5E4BA-9D3F-142B-4CC4-D1BE960039DC}"/>
          </ac:spMkLst>
        </pc:spChg>
        <pc:spChg chg="add del mod">
          <ac:chgData name="Luz Dary Morales Alvarez" userId="1dbb7054-9e54-411d-8b14-2bd82fb55982" providerId="ADAL" clId="{9F570A57-ED75-4F39-8AC5-06A18288DD97}" dt="2025-05-08T16:11:15.037" v="1177" actId="478"/>
          <ac:spMkLst>
            <pc:docMk/>
            <pc:sldMk cId="4066111866" sldId="426"/>
            <ac:spMk id="11" creationId="{F9F3C6E8-990A-CC62-30D1-B165C6D71369}"/>
          </ac:spMkLst>
        </pc:spChg>
        <pc:spChg chg="add mod">
          <ac:chgData name="Luz Dary Morales Alvarez" userId="1dbb7054-9e54-411d-8b14-2bd82fb55982" providerId="ADAL" clId="{9F570A57-ED75-4F39-8AC5-06A18288DD97}" dt="2025-05-08T16:16:09.813" v="1254" actId="255"/>
          <ac:spMkLst>
            <pc:docMk/>
            <pc:sldMk cId="4066111866" sldId="426"/>
            <ac:spMk id="12" creationId="{4C0274F0-6BA6-F9EF-5DEB-C3455A29646D}"/>
          </ac:spMkLst>
        </pc:spChg>
        <pc:spChg chg="add mod">
          <ac:chgData name="Luz Dary Morales Alvarez" userId="1dbb7054-9e54-411d-8b14-2bd82fb55982" providerId="ADAL" clId="{9F570A57-ED75-4F39-8AC5-06A18288DD97}" dt="2025-05-08T16:16:04.524" v="1253" actId="255"/>
          <ac:spMkLst>
            <pc:docMk/>
            <pc:sldMk cId="4066111866" sldId="426"/>
            <ac:spMk id="13" creationId="{D33718EE-EEAE-6687-5427-0D98724FDD64}"/>
          </ac:spMkLst>
        </pc:spChg>
        <pc:picChg chg="add del mod">
          <ac:chgData name="Luz Dary Morales Alvarez" userId="1dbb7054-9e54-411d-8b14-2bd82fb55982" providerId="ADAL" clId="{9F570A57-ED75-4F39-8AC5-06A18288DD97}" dt="2025-05-08T15:42:53.374" v="611" actId="478"/>
          <ac:picMkLst>
            <pc:docMk/>
            <pc:sldMk cId="4066111866" sldId="426"/>
            <ac:picMk id="3" creationId="{4969959D-F1D1-8228-F56C-769B0326B9C7}"/>
          </ac:picMkLst>
        </pc:picChg>
        <pc:picChg chg="add del mod">
          <ac:chgData name="Luz Dary Morales Alvarez" userId="1dbb7054-9e54-411d-8b14-2bd82fb55982" providerId="ADAL" clId="{9F570A57-ED75-4F39-8AC5-06A18288DD97}" dt="2025-05-08T15:55:45.392" v="618" actId="478"/>
          <ac:picMkLst>
            <pc:docMk/>
            <pc:sldMk cId="4066111866" sldId="426"/>
            <ac:picMk id="5" creationId="{E4B34FBD-FDBA-DDD7-0FD6-A2E650934955}"/>
          </ac:picMkLst>
        </pc:picChg>
        <pc:picChg chg="add mod">
          <ac:chgData name="Luz Dary Morales Alvarez" userId="1dbb7054-9e54-411d-8b14-2bd82fb55982" providerId="ADAL" clId="{9F570A57-ED75-4F39-8AC5-06A18288DD97}" dt="2025-05-08T16:04:03.364" v="1015" actId="1076"/>
          <ac:picMkLst>
            <pc:docMk/>
            <pc:sldMk cId="4066111866" sldId="426"/>
            <ac:picMk id="7" creationId="{10CF114C-C1E3-8A14-4907-8227B2307470}"/>
          </ac:picMkLst>
        </pc:picChg>
        <pc:picChg chg="add mod">
          <ac:chgData name="Luz Dary Morales Alvarez" userId="1dbb7054-9e54-411d-8b14-2bd82fb55982" providerId="ADAL" clId="{9F570A57-ED75-4F39-8AC5-06A18288DD97}" dt="2025-05-08T15:58:03.823" v="706" actId="14100"/>
          <ac:picMkLst>
            <pc:docMk/>
            <pc:sldMk cId="4066111866" sldId="426"/>
            <ac:picMk id="9" creationId="{A1EF6156-680E-BE42-33DC-9DC40718CA47}"/>
          </ac:picMkLst>
        </pc:picChg>
      </pc:sldChg>
    </pc:docChg>
  </pc:docChgLst>
  <pc:docChgLst>
    <pc:chgData name="Luz Dary Morales Alvarez" userId="1dbb7054-9e54-411d-8b14-2bd82fb55982" providerId="ADAL" clId="{A1FC3EB4-449B-40BD-8253-B588D21BDB5C}"/>
    <pc:docChg chg="undo custSel delSld modSld">
      <pc:chgData name="Luz Dary Morales Alvarez" userId="1dbb7054-9e54-411d-8b14-2bd82fb55982" providerId="ADAL" clId="{A1FC3EB4-449B-40BD-8253-B588D21BDB5C}" dt="2025-05-05T22:01:08.347" v="113" actId="47"/>
      <pc:docMkLst>
        <pc:docMk/>
      </pc:docMkLst>
      <pc:sldChg chg="addSp delSp modSp mod">
        <pc:chgData name="Luz Dary Morales Alvarez" userId="1dbb7054-9e54-411d-8b14-2bd82fb55982" providerId="ADAL" clId="{A1FC3EB4-449B-40BD-8253-B588D21BDB5C}" dt="2025-05-05T22:00:57.996" v="112" actId="6549"/>
        <pc:sldMkLst>
          <pc:docMk/>
          <pc:sldMk cId="3928488789" sldId="394"/>
        </pc:sldMkLst>
      </pc:sldChg>
      <pc:sldChg chg="del">
        <pc:chgData name="Luz Dary Morales Alvarez" userId="1dbb7054-9e54-411d-8b14-2bd82fb55982" providerId="ADAL" clId="{A1FC3EB4-449B-40BD-8253-B588D21BDB5C}" dt="2025-05-05T22:01:08.347" v="113" actId="47"/>
        <pc:sldMkLst>
          <pc:docMk/>
          <pc:sldMk cId="1503468066" sldId="406"/>
        </pc:sldMkLst>
      </pc:sldChg>
      <pc:sldChg chg="del">
        <pc:chgData name="Luz Dary Morales Alvarez" userId="1dbb7054-9e54-411d-8b14-2bd82fb55982" providerId="ADAL" clId="{A1FC3EB4-449B-40BD-8253-B588D21BDB5C}" dt="2025-05-05T21:58:45.820" v="0" actId="47"/>
        <pc:sldMkLst>
          <pc:docMk/>
          <pc:sldMk cId="487303097" sldId="410"/>
        </pc:sldMkLst>
      </pc:sldChg>
      <pc:sldChg chg="modSp mod">
        <pc:chgData name="Luz Dary Morales Alvarez" userId="1dbb7054-9e54-411d-8b14-2bd82fb55982" providerId="ADAL" clId="{A1FC3EB4-449B-40BD-8253-B588D21BDB5C}" dt="2025-05-05T22:00:38.824" v="82" actId="20577"/>
        <pc:sldMkLst>
          <pc:docMk/>
          <pc:sldMk cId="4109562596" sldId="4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2796" y="1"/>
            <a:ext cx="4278154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r">
              <a:defRPr sz="1400"/>
            </a:lvl1pPr>
          </a:lstStyle>
          <a:p>
            <a:fld id="{280E8DFA-BFA2-492D-A6E5-8E031356E595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858838"/>
            <a:ext cx="4106863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1" tIns="53511" rIns="107021" bIns="5351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267" y="3300044"/>
            <a:ext cx="7898130" cy="2701764"/>
          </a:xfrm>
          <a:prstGeom prst="rect">
            <a:avLst/>
          </a:prstGeom>
        </p:spPr>
        <p:txBody>
          <a:bodyPr vert="horz" lIns="107021" tIns="53511" rIns="107021" bIns="535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409"/>
            <a:ext cx="4278154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796" y="6513409"/>
            <a:ext cx="4278154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r">
              <a:defRPr sz="1400"/>
            </a:lvl1pPr>
          </a:lstStyle>
          <a:p>
            <a:fld id="{BB31FC14-61EB-418D-B3F2-3B23DE16A3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3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12DC64-0C1C-984B-A2BC-63E34D5BD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1066800" y="4022725"/>
            <a:ext cx="2914089" cy="97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60F916-52A4-4234-5743-B29C852E5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EE63C4-BE61-EC44-8772-A3DD9D4F2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F878C9-372F-61C5-3E63-124CC49AC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EBE7BB-D4CD-1D42-B47A-40EB444C8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-4482" y="6537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E87108-F4C9-50F5-7658-B2FDD4EB8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9EA540-ED87-4946-A698-A3A4F8F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6DB0EA4-61F0-E5A1-4F93-11C027B0EB86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089D3B-2FD0-A3FE-F1D0-559FBBD03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>
          <a:xfrm>
            <a:off x="6518965" y="0"/>
            <a:ext cx="2625036" cy="5149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FE560-A3AD-8A45-ACA3-2E559282E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25">
            <a:extLst>
              <a:ext uri="{FF2B5EF4-FFF2-40B4-BE49-F238E27FC236}">
                <a16:creationId xmlns:a16="http://schemas.microsoft.com/office/drawing/2014/main" id="{12DCF5C4-6C33-3CEC-9AD9-68D4EE4C61E3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1BD5BAD-089C-59FC-E390-F66F2A664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E58F13-AE9F-EF47-97ED-46ADDE384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15" y="136525"/>
            <a:ext cx="1617135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chemeClr val="bg2">
              <a:alpha val="790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E34FB8E6-9918-831F-9220-3EA302260677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A54771-786A-934F-9457-CDA5C11AF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C3E7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0286B424-3A3B-F0FD-2196-00371C5D577F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B11E7C-2679-A79F-3169-BBEAD8AAD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C57BDB-476E-5348-82C9-2FEA91A1F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B02957-41C2-246D-C524-182FCC686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354"/>
          <a:stretch/>
        </p:blipFill>
        <p:spPr>
          <a:xfrm>
            <a:off x="3049" y="-9369"/>
            <a:ext cx="9140952" cy="514658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B8266B3-64EC-B2B1-20AF-A6012664E9D5}"/>
              </a:ext>
            </a:extLst>
          </p:cNvPr>
          <p:cNvSpPr/>
          <p:nvPr userDrawn="1"/>
        </p:nvSpPr>
        <p:spPr>
          <a:xfrm>
            <a:off x="0" y="-320675"/>
            <a:ext cx="9144000" cy="5149850"/>
          </a:xfrm>
          <a:prstGeom prst="rect">
            <a:avLst/>
          </a:prstGeom>
          <a:gradFill>
            <a:gsLst>
              <a:gs pos="27000">
                <a:srgbClr val="86D7D1">
                  <a:alpha val="38000"/>
                </a:srgbClr>
              </a:gs>
              <a:gs pos="99000">
                <a:srgbClr val="1CA8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9DEACE-EF1B-AE88-3F03-F213C5D5A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442800-3C60-ED93-B6ED-0D46A5A874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25"/>
            <a:ext cx="9144000" cy="9129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694D94C-60D5-7411-390A-CA8822A489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4479925"/>
            <a:ext cx="877578" cy="518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D596A2-F61E-5547-832B-7EF0A2F53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7"/>
          <a:stretch/>
        </p:blipFill>
        <p:spPr>
          <a:xfrm>
            <a:off x="1295400" y="3358965"/>
            <a:ext cx="6418846" cy="816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4" r:id="rId4"/>
    <p:sldLayoutId id="2147483671" r:id="rId5"/>
    <p:sldLayoutId id="2147483662" r:id="rId6"/>
    <p:sldLayoutId id="2147483667" r:id="rId7"/>
    <p:sldLayoutId id="2147483666" r:id="rId8"/>
    <p:sldLayoutId id="2147483665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F68BA1-7B4A-72F5-4D8E-BC090CB2D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1110" r="604" b="230"/>
          <a:stretch/>
        </p:blipFill>
        <p:spPr>
          <a:xfrm>
            <a:off x="-7827" y="0"/>
            <a:ext cx="5102529" cy="5149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9F417E-4F36-6440-BC9B-07626B408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1066800" y="4022725"/>
            <a:ext cx="2914089" cy="97136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25FF8FD-B42E-1B57-0F27-DD7E0276B506}"/>
              </a:ext>
            </a:extLst>
          </p:cNvPr>
          <p:cNvSpPr/>
          <p:nvPr/>
        </p:nvSpPr>
        <p:spPr>
          <a:xfrm>
            <a:off x="0" y="0"/>
            <a:ext cx="5102530" cy="5149850"/>
          </a:xfrm>
          <a:prstGeom prst="rect">
            <a:avLst/>
          </a:prstGeom>
          <a:solidFill>
            <a:srgbClr val="6BABA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A18A30-D562-B3F2-119C-8C778EE70E69}"/>
              </a:ext>
            </a:extLst>
          </p:cNvPr>
          <p:cNvSpPr txBox="1"/>
          <p:nvPr/>
        </p:nvSpPr>
        <p:spPr>
          <a:xfrm>
            <a:off x="5715000" y="1673433"/>
            <a:ext cx="297455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i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Presupuesto de Inversión 2024</a:t>
            </a:r>
          </a:p>
          <a:p>
            <a:pPr algn="ctr"/>
            <a:endParaRPr lang="es-E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Programas y Proyectos </a:t>
            </a:r>
          </a:p>
          <a:p>
            <a:pPr algn="ctr"/>
            <a:r>
              <a:rPr lang="es-E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en Ejecución</a:t>
            </a:r>
          </a:p>
          <a:p>
            <a:pPr algn="ctr"/>
            <a:endParaRPr lang="es-CO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1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2B8839-9AB2-C5D5-8812-5A2368F81BB0}"/>
              </a:ext>
            </a:extLst>
          </p:cNvPr>
          <p:cNvSpPr txBox="1"/>
          <p:nvPr/>
        </p:nvSpPr>
        <p:spPr>
          <a:xfrm>
            <a:off x="914400" y="1127125"/>
            <a:ext cx="7315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000" dirty="0"/>
              <a:t>En virtud del </a:t>
            </a:r>
            <a:r>
              <a:rPr lang="es-ES" sz="1000" b="1" dirty="0"/>
              <a:t>Decreto No. 2295 del 29 de diciembre de 2023</a:t>
            </a:r>
            <a:r>
              <a:rPr lang="es-ES" sz="1000" dirty="0"/>
              <a:t>, </a:t>
            </a:r>
            <a:r>
              <a:rPr lang="es-ES" sz="1000" i="1" dirty="0"/>
              <a:t>“Por el cual se liquida el Presupuesto General de la Nación para la vigencia fiscal de 2025, se detallan las apropiaciones y se clasifican y definen los gastos”</a:t>
            </a:r>
            <a:r>
              <a:rPr lang="es-ES" sz="1000" dirty="0"/>
              <a:t>, se asignó al Instituto Nacional de Salud (INS) un presupuesto para la vigencia 2024 por un valor total de </a:t>
            </a:r>
            <a:r>
              <a:rPr lang="es-ES" sz="1000" b="1" dirty="0"/>
              <a:t>$65.126.182.897</a:t>
            </a:r>
            <a:r>
              <a:rPr lang="es-ES" sz="1000" dirty="0"/>
              <a:t>, distribuido en los siguientes programas presupuestales:</a:t>
            </a:r>
          </a:p>
          <a:p>
            <a:pPr>
              <a:buNone/>
            </a:pPr>
            <a:endParaRPr lang="es-E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000" b="1" dirty="0"/>
              <a:t>Programa 1901 – Salud Pública y Prestación de Servicios:</a:t>
            </a:r>
            <a:r>
              <a:rPr lang="es-ES" sz="1000" dirty="0"/>
              <a:t> $49.711.273.576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000" b="1" dirty="0"/>
              <a:t>Programa 1999 – Fortalecimiento y Apoyo a la Gestión Institucional del Sector Salud:</a:t>
            </a:r>
            <a:r>
              <a:rPr lang="es-ES" sz="1000" dirty="0"/>
              <a:t> $15.414.909.321</a:t>
            </a:r>
          </a:p>
          <a:p>
            <a:pPr>
              <a:buNone/>
            </a:pPr>
            <a:endParaRPr lang="es-ES" sz="1000" dirty="0"/>
          </a:p>
          <a:p>
            <a:pPr algn="just">
              <a:buNone/>
            </a:pPr>
            <a:r>
              <a:rPr lang="es-ES" sz="1000" dirty="0"/>
              <a:t>Posteriormente, mediante el </a:t>
            </a:r>
            <a:r>
              <a:rPr lang="es-ES" sz="1000" b="1" dirty="0"/>
              <a:t>Decreto No. 1522 del 18 de diciembre de 2024</a:t>
            </a:r>
            <a:r>
              <a:rPr lang="es-ES" sz="1000" dirty="0"/>
              <a:t>, </a:t>
            </a:r>
            <a:r>
              <a:rPr lang="es-ES" sz="1000" i="1" dirty="0"/>
              <a:t>“Por el cual se reducen unas apropiaciones en el Presupuesto General de la Nación de la vigencia fiscal de 2024 y se dictan otras disposiciones”</a:t>
            </a:r>
            <a:r>
              <a:rPr lang="es-ES" sz="1000" dirty="0"/>
              <a:t>, se efectuó una </a:t>
            </a:r>
            <a:r>
              <a:rPr lang="es-ES" sz="1000" b="1" dirty="0"/>
              <a:t>reducción presupuestal total de $566.000.000</a:t>
            </a:r>
            <a:r>
              <a:rPr lang="es-ES" sz="1000" dirty="0"/>
              <a:t> al INS, discriminada así:</a:t>
            </a:r>
          </a:p>
          <a:p>
            <a:pPr>
              <a:buNone/>
            </a:pPr>
            <a:endParaRPr lang="es-E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000" b="1" dirty="0"/>
              <a:t>Programa 1901 – Salud Pública y Prestación de Servicios:</a:t>
            </a:r>
            <a:r>
              <a:rPr lang="es-ES" sz="1000" dirty="0"/>
              <a:t> $256.000.000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000" b="1" dirty="0"/>
              <a:t>Programa 1999 – Fortalecimiento y Apoyo a la Gestión Institucional del Sector Salud:</a:t>
            </a:r>
            <a:r>
              <a:rPr lang="es-ES" sz="1000" dirty="0"/>
              <a:t> $310.000.000</a:t>
            </a:r>
          </a:p>
          <a:p>
            <a:endParaRPr lang="es-ES" sz="1000" dirty="0"/>
          </a:p>
          <a:p>
            <a:pPr algn="just">
              <a:buNone/>
            </a:pPr>
            <a:r>
              <a:rPr lang="es-ES" sz="1000" dirty="0"/>
              <a:t>Como resultado, la </a:t>
            </a:r>
            <a:r>
              <a:rPr lang="es-ES" sz="1000" b="1" dirty="0"/>
              <a:t>apropiación disponible final para el INS en la vigencia 2024</a:t>
            </a:r>
            <a:r>
              <a:rPr lang="es-ES" sz="1000" dirty="0"/>
              <a:t> quedó en </a:t>
            </a:r>
            <a:r>
              <a:rPr lang="es-ES" sz="1000" b="1" dirty="0"/>
              <a:t>$64.560.182.897</a:t>
            </a:r>
            <a:r>
              <a:rPr lang="es-ES" sz="1000" dirty="0"/>
              <a:t>, distribuida de la siguiente manera:</a:t>
            </a:r>
          </a:p>
          <a:p>
            <a:pPr algn="just">
              <a:buNone/>
            </a:pPr>
            <a:endParaRPr lang="es-E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000" b="1" dirty="0"/>
              <a:t>Programa 1901 – Salud Pública y Prestación de Servicios:</a:t>
            </a:r>
            <a:r>
              <a:rPr lang="es-ES" sz="1000" dirty="0"/>
              <a:t> $49.455.273.576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000" b="1" dirty="0"/>
              <a:t>Programa 1999 – Fortalecimiento y Apoyo a la Gestión Institucional del Sector Salud:</a:t>
            </a:r>
            <a:r>
              <a:rPr lang="es-ES" sz="1000" dirty="0"/>
              <a:t> $15.104.909.321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A97B71-5099-4A1D-FE62-6685C2263306}"/>
              </a:ext>
            </a:extLst>
          </p:cNvPr>
          <p:cNvSpPr txBox="1"/>
          <p:nvPr/>
        </p:nvSpPr>
        <p:spPr>
          <a:xfrm>
            <a:off x="2286000" y="6699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Presupuesto de Inversión – Vigencia 2024</a:t>
            </a:r>
          </a:p>
        </p:txBody>
      </p:sp>
    </p:spTree>
    <p:extLst>
      <p:ext uri="{BB962C8B-B14F-4D97-AF65-F5344CB8AC3E}">
        <p14:creationId xmlns:p14="http://schemas.microsoft.com/office/powerpoint/2010/main" val="392848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744F-3D64-7404-AFEF-5DA0DE099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9D798B-3B18-3D76-DC9C-4FB4A68D2004}"/>
              </a:ext>
            </a:extLst>
          </p:cNvPr>
          <p:cNvSpPr txBox="1"/>
          <p:nvPr/>
        </p:nvSpPr>
        <p:spPr>
          <a:xfrm>
            <a:off x="2895600" y="73530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Asignación y Reducción Presupuestal INS  </a:t>
            </a:r>
            <a:endParaRPr lang="es-CO" sz="14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89C5144-B254-AECF-9351-6235C52C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38331"/>
            <a:ext cx="4876800" cy="2008094"/>
          </a:xfrm>
          <a:prstGeom prst="rect">
            <a:avLst/>
          </a:prstGeom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BE4D8051-E373-CC13-980E-7EB7BEED2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3460"/>
              </p:ext>
            </p:extLst>
          </p:nvPr>
        </p:nvGraphicFramePr>
        <p:xfrm>
          <a:off x="1752600" y="3336925"/>
          <a:ext cx="5829301" cy="531495"/>
        </p:xfrm>
        <a:graphic>
          <a:graphicData uri="http://schemas.openxmlformats.org/drawingml/2006/table">
            <a:tbl>
              <a:tblPr/>
              <a:tblGrid>
                <a:gridCol w="2920078">
                  <a:extLst>
                    <a:ext uri="{9D8B030D-6E8A-4147-A177-3AD203B41FA5}">
                      <a16:colId xmlns:a16="http://schemas.microsoft.com/office/drawing/2014/main" val="3368265045"/>
                    </a:ext>
                  </a:extLst>
                </a:gridCol>
                <a:gridCol w="1020399">
                  <a:extLst>
                    <a:ext uri="{9D8B030D-6E8A-4147-A177-3AD203B41FA5}">
                      <a16:colId xmlns:a16="http://schemas.microsoft.com/office/drawing/2014/main" val="3647950454"/>
                    </a:ext>
                  </a:extLst>
                </a:gridCol>
                <a:gridCol w="868425">
                  <a:extLst>
                    <a:ext uri="{9D8B030D-6E8A-4147-A177-3AD203B41FA5}">
                      <a16:colId xmlns:a16="http://schemas.microsoft.com/office/drawing/2014/main" val="2771302827"/>
                    </a:ext>
                  </a:extLst>
                </a:gridCol>
                <a:gridCol w="1020399">
                  <a:extLst>
                    <a:ext uri="{9D8B030D-6E8A-4147-A177-3AD203B41FA5}">
                      <a16:colId xmlns:a16="http://schemas.microsoft.com/office/drawing/2014/main" val="3463551804"/>
                    </a:ext>
                  </a:extLst>
                </a:gridCol>
              </a:tblGrid>
              <a:tr h="9243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Asignación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Reducción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Apropiación 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7178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1901 – Salud Pública y Prestación de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$ 49.711.273.576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$ 256.000.000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$ 49.455.273.576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6757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1999 – Fortalecimiento y Apoyo a la Gestión Institucional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$ 15.414.909.321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$ 310.000.000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$ 15.104.909.321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1524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$ 65.126.182.897,00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$ 566.000.000,00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$ 64.560.182.897,00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8702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AC4559D7-51AD-B193-5BFA-9BDABE60583F}"/>
              </a:ext>
            </a:extLst>
          </p:cNvPr>
          <p:cNvSpPr txBox="1"/>
          <p:nvPr/>
        </p:nvSpPr>
        <p:spPr>
          <a:xfrm>
            <a:off x="144674" y="4711963"/>
            <a:ext cx="472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bg1"/>
                </a:solidFill>
              </a:rPr>
              <a:t>PRESUPUESTO DE INVERSIÓN 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8072C53-8B4C-BB42-0FAC-007E9F13564E}"/>
              </a:ext>
            </a:extLst>
          </p:cNvPr>
          <p:cNvSpPr txBox="1"/>
          <p:nvPr/>
        </p:nvSpPr>
        <p:spPr>
          <a:xfrm>
            <a:off x="5638800" y="4743985"/>
            <a:ext cx="297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VIGENCIA 2024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9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C63B9-5A01-4854-18CD-C39E96C3A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58DA568A-8F3C-9D8E-DDDB-6D70A3F7CC0E}"/>
              </a:ext>
            </a:extLst>
          </p:cNvPr>
          <p:cNvSpPr txBox="1"/>
          <p:nvPr/>
        </p:nvSpPr>
        <p:spPr>
          <a:xfrm>
            <a:off x="144674" y="4711963"/>
            <a:ext cx="472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bg1"/>
                </a:solidFill>
              </a:rPr>
              <a:t>PRESUPUESTO DE INVERSIÓN </a:t>
            </a:r>
            <a:endParaRPr lang="es-CO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CF98130-6BDC-4060-C14A-0B7BA9D75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31497"/>
              </p:ext>
            </p:extLst>
          </p:nvPr>
        </p:nvGraphicFramePr>
        <p:xfrm>
          <a:off x="1219200" y="1173583"/>
          <a:ext cx="6477000" cy="317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2118" imgH="7020110" progId="Excel.Sheet.12">
                  <p:embed/>
                </p:oleObj>
              </mc:Choice>
              <mc:Fallback>
                <p:oleObj name="Worksheet" r:id="rId2" imgW="11792118" imgH="702011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CF98130-6BDC-4060-C14A-0B7BA9D75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173583"/>
                        <a:ext cx="6477000" cy="317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6FA91A7-61B0-2EF2-6687-8AD0DC0295C5}"/>
              </a:ext>
            </a:extLst>
          </p:cNvPr>
          <p:cNvSpPr txBox="1"/>
          <p:nvPr/>
        </p:nvSpPr>
        <p:spPr>
          <a:xfrm>
            <a:off x="1028700" y="65036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Asignación Presupuestal por Proyectos Registrados en el Banco de Proyectos de Inversión Nacional (BPIN) – Con corte a 31 de Diciembre de 2024</a:t>
            </a:r>
            <a:endParaRPr lang="es-CO" sz="1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1F3491-E43B-6F37-0C16-6E75FE9248EC}"/>
              </a:ext>
            </a:extLst>
          </p:cNvPr>
          <p:cNvSpPr txBox="1"/>
          <p:nvPr/>
        </p:nvSpPr>
        <p:spPr>
          <a:xfrm>
            <a:off x="6096000" y="4730922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VIGENCIA 2024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9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2BC6D2-3756-E93D-B1C6-73EE4826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84382"/>
            <a:ext cx="8305800" cy="31667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A9E5E8-67B9-5654-FDEE-256CA09E869B}"/>
              </a:ext>
            </a:extLst>
          </p:cNvPr>
          <p:cNvSpPr txBox="1"/>
          <p:nvPr/>
        </p:nvSpPr>
        <p:spPr>
          <a:xfrm>
            <a:off x="2506874" y="655469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Desempeño Ejecución Presupuestal </a:t>
            </a:r>
            <a:endParaRPr lang="es-CO" sz="1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522AB-6C63-7E88-3DCB-1F8E8F2145B2}"/>
              </a:ext>
            </a:extLst>
          </p:cNvPr>
          <p:cNvSpPr txBox="1"/>
          <p:nvPr/>
        </p:nvSpPr>
        <p:spPr>
          <a:xfrm>
            <a:off x="6172200" y="4784725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VIGENCIA 2024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EA142D-0D40-5E1D-A7EE-1D753037582D}"/>
              </a:ext>
            </a:extLst>
          </p:cNvPr>
          <p:cNvSpPr txBox="1"/>
          <p:nvPr/>
        </p:nvSpPr>
        <p:spPr>
          <a:xfrm>
            <a:off x="144674" y="4711963"/>
            <a:ext cx="472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bg1"/>
                </a:solidFill>
              </a:rPr>
              <a:t>PRESUPUESTO DE INVERSIÓN 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8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CF114C-C1E3-8A14-4907-8227B230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1" y="842828"/>
            <a:ext cx="549586" cy="5715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EF6156-680E-BE42-33DC-9DC40718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84325"/>
            <a:ext cx="8077200" cy="20835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9B5E4BA-9D3F-142B-4CC4-D1BE960039DC}"/>
              </a:ext>
            </a:extLst>
          </p:cNvPr>
          <p:cNvSpPr txBox="1"/>
          <p:nvPr/>
        </p:nvSpPr>
        <p:spPr>
          <a:xfrm>
            <a:off x="1371600" y="1037696"/>
            <a:ext cx="65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Ejecución de Compromisos Presupuestales – Proyectos de Inversión </a:t>
            </a:r>
          </a:p>
          <a:p>
            <a:pPr algn="ctr"/>
            <a:r>
              <a:rPr lang="es-ES" sz="1400" b="1" dirty="0"/>
              <a:t>con corte a 31 de Diciembre de 2024</a:t>
            </a:r>
            <a:endParaRPr lang="es-CO" sz="1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0274F0-6BA6-F9EF-5DEB-C3455A29646D}"/>
              </a:ext>
            </a:extLst>
          </p:cNvPr>
          <p:cNvSpPr txBox="1"/>
          <p:nvPr/>
        </p:nvSpPr>
        <p:spPr>
          <a:xfrm>
            <a:off x="6096000" y="4780518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VIGENCIA 2024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3718EE-EEAE-6687-5427-0D98724FDD64}"/>
              </a:ext>
            </a:extLst>
          </p:cNvPr>
          <p:cNvSpPr txBox="1"/>
          <p:nvPr/>
        </p:nvSpPr>
        <p:spPr>
          <a:xfrm>
            <a:off x="144674" y="4711963"/>
            <a:ext cx="472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bg1"/>
                </a:solidFill>
              </a:rPr>
              <a:t>PRESUPUESTO DE INVERSIÓN 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1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6CA898-48A0-7F49-B5D9-AD466650F42D}"/>
              </a:ext>
            </a:extLst>
          </p:cNvPr>
          <p:cNvSpPr txBox="1"/>
          <p:nvPr/>
        </p:nvSpPr>
        <p:spPr>
          <a:xfrm>
            <a:off x="0" y="196532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/>
            <a:r>
              <a:rPr lang="es-CO" sz="4800" b="1" kern="1200" dirty="0">
                <a:solidFill>
                  <a:schemeClr val="bg1"/>
                </a:solidFill>
                <a:effectLst>
                  <a:outerShdw dist="6350" dir="2700000" algn="tl" rotWithShape="0">
                    <a:prstClr val="black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02852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9ED42FBA681F42872BF5C2EFCF1AEA" ma:contentTypeVersion="3" ma:contentTypeDescription="Crear nuevo documento." ma:contentTypeScope="" ma:versionID="c4399e0552832dbad8bafbf43a4a0c7a">
  <xsd:schema xmlns:xsd="http://www.w3.org/2001/XMLSchema" xmlns:xs="http://www.w3.org/2001/XMLSchema" xmlns:p="http://schemas.microsoft.com/office/2006/metadata/properties" xmlns:ns2="69c56347-9c73-4464-b9b6-d7f8c0bd9ea0" xmlns:ns3="3bfbf733-a6c3-488d-a481-abc1b690c7db" xmlns:ns4="http://schemas.microsoft.com/sharepoint/v4" targetNamespace="http://schemas.microsoft.com/office/2006/metadata/properties" ma:root="true" ma:fieldsID="62f5b9e17d332759bf83e4e3050f352b" ns2:_="" ns3:_="" ns4:_="">
    <xsd:import namespace="69c56347-9c73-4464-b9b6-d7f8c0bd9ea0"/>
    <xsd:import namespace="3bfbf733-a6c3-488d-a481-abc1b690c7d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_x00f1_o" minOccurs="0"/>
                <xsd:element ref="ns3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56347-9c73-4464-b9b6-d7f8c0bd9ea0" elementFormDefault="qualified">
    <xsd:import namespace="http://schemas.microsoft.com/office/2006/documentManagement/types"/>
    <xsd:import namespace="http://schemas.microsoft.com/office/infopath/2007/PartnerControls"/>
    <xsd:element name="A_x00f1_o" ma:index="8" nillable="true" ma:displayName="Año" ma:internalName="A_x00f1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A_x00f1_o xmlns="69c56347-9c73-4464-b9b6-d7f8c0bd9ea0">2024</A_x00f1_o>
  </documentManagement>
</p:properties>
</file>

<file path=customXml/itemProps1.xml><?xml version="1.0" encoding="utf-8"?>
<ds:datastoreItem xmlns:ds="http://schemas.openxmlformats.org/officeDocument/2006/customXml" ds:itemID="{D1389468-5306-4F80-B1E3-71CCF5FC8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0D85A-292E-4E1A-AFD6-8587C65F6F1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B901E7-967E-4BD5-863E-177E747DCFE9}"/>
</file>

<file path=customXml/itemProps4.xml><?xml version="1.0" encoding="utf-8"?>
<ds:datastoreItem xmlns:ds="http://schemas.openxmlformats.org/officeDocument/2006/customXml" ds:itemID="{E4D59B89-FC06-4173-9B42-ACEB1FA63B46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3bfbf733-a6c3-488d-a481-abc1b690c7db"/>
    <ds:schemaRef ds:uri="http://purl.org/dc/elements/1.1/"/>
    <ds:schemaRef ds:uri="c55f4233-694a-42b1-bd72-cc55cefea4b3"/>
    <ds:schemaRef ds:uri="http://schemas.openxmlformats.org/package/2006/metadata/core-properties"/>
    <ds:schemaRef ds:uri="dc5999f7-1524-496f-baca-999f8631e65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</TotalTime>
  <Words>375</Words>
  <Application>Microsoft Office PowerPoint</Application>
  <PresentationFormat>Personalizado</PresentationFormat>
  <Paragraphs>49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Aptos Narrow</vt:lpstr>
      <vt:lpstr>Arial</vt:lpstr>
      <vt:lpstr>Calibri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Matilde Rodriguez Becerra</dc:creator>
  <cp:lastModifiedBy>Luz Dary Morales Alvarez</cp:lastModifiedBy>
  <cp:revision>698</cp:revision>
  <cp:lastPrinted>2024-06-26T10:03:24Z</cp:lastPrinted>
  <dcterms:created xsi:type="dcterms:W3CDTF">2023-05-30T13:49:55Z</dcterms:created>
  <dcterms:modified xsi:type="dcterms:W3CDTF">2025-05-15T19:44:10Z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2023-05-30T00:00:00Z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0x0101007F9ED42FBA681F42872BF5C2EFCF1AEA</vt:lpwstr>
  </property>
  <property fmtid="{D5CDD505-2E9C-101B-9397-08002B2CF9AE}" pid="7" name="MediaServiceImageTags">
    <vt:lpwstr/>
  </property>
</Properties>
</file>